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2f11552a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2f11552a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2f11552a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2f11552a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2f11552a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2f11552a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2f11552a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2f11552a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2f11552a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2f11552a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hyperlink" Target="http://ecampus.matc.edu/mihalj/ZERD198/BB%20grade%20fix.xl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84275" y="244825"/>
            <a:ext cx="8520600" cy="83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ILP </a:t>
            </a:r>
            <a:r>
              <a:rPr lang="en"/>
              <a:t>Integration Tool</a:t>
            </a:r>
            <a:r>
              <a:rPr lang="en"/>
              <a:t>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17425" y="1270500"/>
            <a:ext cx="8520600" cy="18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of you know what it is?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of you use it?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suggest you use it to make </a:t>
            </a:r>
            <a:r>
              <a:rPr lang="en"/>
              <a:t>submitting</a:t>
            </a:r>
            <a:r>
              <a:rPr lang="en"/>
              <a:t> grades much easier!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936125" y="4246475"/>
            <a:ext cx="7416900" cy="7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Magan Hamilton made a great presentation on how to set it up.  Links to it can be found in this course in Lesson 4 page 26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73425" y="64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you have to be very careful of a pitfall in it!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73425" y="741000"/>
            <a:ext cx="8520600" cy="46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My syllabus grade scale looks like this: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125" y="1201500"/>
            <a:ext cx="8839200" cy="294956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01200" y="4328775"/>
            <a:ext cx="7941600" cy="6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looks like the most you can earn is 1000 points … right?  But in Blackboard, doesn’t know everything about how you run your class.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329525"/>
            <a:ext cx="8520600" cy="14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You may have extra credit projects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You may give extra credit within a test or assignment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 my case, I have several discussion topics open and students can decide which ones on the list they wish to do and </a:t>
            </a:r>
            <a:r>
              <a:rPr lang="en"/>
              <a:t>ignore</a:t>
            </a:r>
            <a:r>
              <a:rPr lang="en"/>
              <a:t> others.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606925" y="1880475"/>
            <a:ext cx="76740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In any case, when it comes to making out grades, you may find BB thinks you have many more points than 1000.  For example, in my astronomy class, BB thinks: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2300" y="2571675"/>
            <a:ext cx="2332330" cy="22670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/>
          <p:nvPr/>
        </p:nvSpPr>
        <p:spPr>
          <a:xfrm>
            <a:off x="3991350" y="4184750"/>
            <a:ext cx="699600" cy="3396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4978900" y="4128200"/>
            <a:ext cx="3678600" cy="4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Hey, BB thinks my course has 1130 points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308950"/>
            <a:ext cx="8520600" cy="9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So when you construct your grading schema, you need to be very careful.  This is the default grading scale: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74550"/>
            <a:ext cx="1923390" cy="36165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2674625" y="1324975"/>
            <a:ext cx="58326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You can NOT simply use the scale you have in your syllabus or the grades will be </a:t>
            </a:r>
            <a:r>
              <a:rPr b="1" lang="en">
                <a:solidFill>
                  <a:srgbClr val="FF0000"/>
                </a:solidFill>
              </a:rPr>
              <a:t>miscalculated</a:t>
            </a:r>
            <a:r>
              <a:rPr b="1" lang="en">
                <a:solidFill>
                  <a:srgbClr val="FF0000"/>
                </a:solidFill>
              </a:rPr>
              <a:t>!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2818650" y="2178775"/>
            <a:ext cx="5925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what do you do if your syllabus scale does not max at the same point total as seen in BB?  Simple, fool BB by adjusting the grade scale.</a:t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2972950" y="2970875"/>
            <a:ext cx="5431500" cy="18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wrote a little Excel fix so you will get it right.  All we have to do is determine how I can get that file to you if you want 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get it at: </a:t>
            </a:r>
            <a:r>
              <a:rPr b="1" lang="en" sz="10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http://ecampus.matc.edu/mihalj/ZERD198/BB grade fix.xls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221082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7743750" y="830250"/>
            <a:ext cx="1129200" cy="17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“old guy”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Jim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Hey Charlie … thanks for setting this up … your turn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